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910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1054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936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8517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291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146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9602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492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596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8253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2646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24C0-4B77-4433-8DC5-8811053219F5}" type="datetimeFigureOut">
              <a:rPr lang="en-CA" smtClean="0"/>
              <a:t>20/09/2013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67994-2E5A-4302-9770-9EABB760F9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2623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Describing the Relationship Between the </a:t>
            </a:r>
            <a:r>
              <a:rPr lang="en-CA" dirty="0" smtClean="0"/>
              <a:t>Length and Width </a:t>
            </a:r>
            <a:r>
              <a:rPr lang="en-CA" dirty="0" smtClean="0"/>
              <a:t>of a Swimming Pool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771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01208"/>
          </a:xfrm>
        </p:spPr>
        <p:txBody>
          <a:bodyPr>
            <a:normAutofit/>
          </a:bodyPr>
          <a:lstStyle/>
          <a:p>
            <a:r>
              <a:rPr lang="en-CA" dirty="0" smtClean="0"/>
              <a:t>The length of a swimming pool is three times its width.  Write an expression for he length in terms of the width</a:t>
            </a:r>
          </a:p>
          <a:p>
            <a:pPr marL="457200" lvl="1" indent="0">
              <a:buNone/>
            </a:pPr>
            <a:endParaRPr lang="en-CA" dirty="0" smtClean="0"/>
          </a:p>
          <a:p>
            <a:pPr marL="457200" lvl="1" indent="0">
              <a:buNone/>
            </a:pPr>
            <a:endParaRPr lang="en-CA" dirty="0" smtClean="0"/>
          </a:p>
          <a:p>
            <a:pPr marL="457200" lvl="1" indent="0">
              <a:buNone/>
            </a:pPr>
            <a:endParaRPr lang="en-CA" dirty="0"/>
          </a:p>
          <a:p>
            <a:pPr marL="457200" lvl="1" indent="0">
              <a:buNone/>
            </a:pPr>
            <a:endParaRPr lang="en-CA" dirty="0" smtClean="0"/>
          </a:p>
          <a:p>
            <a:pPr marL="457200" lvl="1" indent="0">
              <a:buNone/>
            </a:pPr>
            <a:endParaRPr lang="en-CA" dirty="0" smtClean="0"/>
          </a:p>
          <a:p>
            <a:pPr marL="457200" lvl="1" indent="0">
              <a:buNone/>
            </a:pPr>
            <a:endParaRPr lang="en-CA" dirty="0"/>
          </a:p>
          <a:p>
            <a:pPr marL="457200" lvl="1" indent="0">
              <a:buNone/>
            </a:pPr>
            <a:r>
              <a:rPr lang="en-CA" dirty="0" smtClean="0"/>
              <a:t>Pool</a:t>
            </a:r>
            <a:endParaRPr lang="en-CA" dirty="0" smtClean="0"/>
          </a:p>
          <a:p>
            <a:pPr marL="457200" lvl="1" indent="0">
              <a:buNone/>
            </a:pPr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</p:txBody>
      </p:sp>
      <p:sp>
        <p:nvSpPr>
          <p:cNvPr id="6" name="Rectangle 5"/>
          <p:cNvSpPr/>
          <p:nvPr/>
        </p:nvSpPr>
        <p:spPr>
          <a:xfrm>
            <a:off x="2627784" y="404664"/>
            <a:ext cx="4857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Problem Layout </a:t>
            </a:r>
            <a:endParaRPr lang="en-C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24" y="4293096"/>
            <a:ext cx="412772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81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600201"/>
            <a:ext cx="7427168" cy="3484984"/>
          </a:xfrm>
        </p:spPr>
        <p:txBody>
          <a:bodyPr>
            <a:normAutofit fontScale="62500" lnSpcReduction="20000"/>
          </a:bodyPr>
          <a:lstStyle/>
          <a:p>
            <a:r>
              <a:rPr lang="en-CA" dirty="0" smtClean="0"/>
              <a:t>We use letters, known as </a:t>
            </a:r>
            <a:r>
              <a:rPr lang="en-CA" i="1" dirty="0" smtClean="0"/>
              <a:t>variables</a:t>
            </a:r>
            <a:r>
              <a:rPr lang="en-CA" dirty="0" smtClean="0"/>
              <a:t>, to </a:t>
            </a:r>
            <a:r>
              <a:rPr lang="en-CA" dirty="0" smtClean="0"/>
              <a:t>represent these </a:t>
            </a:r>
            <a:r>
              <a:rPr lang="en-CA" dirty="0" smtClean="0"/>
              <a:t>quantities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We accomplish this by using “Let” statements</a:t>
            </a:r>
          </a:p>
          <a:p>
            <a:endParaRPr lang="en-CA" dirty="0" smtClean="0"/>
          </a:p>
          <a:p>
            <a:pPr lvl="1"/>
            <a:r>
              <a:rPr lang="en-CA" dirty="0" smtClean="0"/>
              <a:t>Let L represent the length of the pool</a:t>
            </a:r>
          </a:p>
          <a:p>
            <a:pPr lvl="1"/>
            <a:r>
              <a:rPr lang="en-CA" dirty="0" smtClean="0"/>
              <a:t>Let W represent  the width of the pool</a:t>
            </a:r>
          </a:p>
          <a:p>
            <a:endParaRPr lang="en-CA" dirty="0" smtClean="0"/>
          </a:p>
          <a:p>
            <a:pPr lvl="1"/>
            <a:endParaRPr lang="en-CA" dirty="0" smtClean="0"/>
          </a:p>
          <a:p>
            <a:endParaRPr lang="en-CA" dirty="0" smtClean="0"/>
          </a:p>
          <a:p>
            <a:pPr marL="457200" lvl="1" indent="0">
              <a:buNone/>
            </a:pPr>
            <a:endParaRPr lang="en-CA" dirty="0" smtClean="0"/>
          </a:p>
          <a:p>
            <a:r>
              <a:rPr lang="en-CA" dirty="0" smtClean="0"/>
              <a:t>-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2771800" y="404664"/>
            <a:ext cx="4857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Problem Layout </a:t>
            </a:r>
            <a:endParaRPr lang="en-C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3717032"/>
            <a:ext cx="3585961" cy="200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61048"/>
            <a:ext cx="3491880" cy="186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560947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L = Length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5859912" y="5728228"/>
            <a:ext cx="2960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W</a:t>
            </a:r>
            <a:r>
              <a:rPr lang="en-CA" dirty="0" smtClean="0"/>
              <a:t> = Width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9837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Now for the Math! </a:t>
            </a:r>
          </a:p>
          <a:p>
            <a:endParaRPr lang="en-CA" dirty="0" smtClean="0"/>
          </a:p>
          <a:p>
            <a:r>
              <a:rPr lang="en-CA" dirty="0" smtClean="0"/>
              <a:t>How are the length and width of the pool related?  Let’s find out.  </a:t>
            </a:r>
          </a:p>
          <a:p>
            <a:endParaRPr lang="en-CA" dirty="0" smtClean="0"/>
          </a:p>
        </p:txBody>
      </p:sp>
      <p:sp>
        <p:nvSpPr>
          <p:cNvPr id="4" name="Rectangle 3"/>
          <p:cNvSpPr/>
          <p:nvPr/>
        </p:nvSpPr>
        <p:spPr>
          <a:xfrm>
            <a:off x="3329872" y="404664"/>
            <a:ext cx="3741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Explanation </a:t>
            </a:r>
            <a:endParaRPr lang="en-C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246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r>
              <a:rPr lang="en-CA" dirty="0" smtClean="0"/>
              <a:t>We are told that the length of the pool is three times its width.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We need to write this mathematically. </a:t>
            </a:r>
          </a:p>
          <a:p>
            <a:endParaRPr lang="en-CA" dirty="0" smtClean="0"/>
          </a:p>
          <a:p>
            <a:r>
              <a:rPr lang="en-CA" dirty="0" smtClean="0"/>
              <a:t>Our next step is to translate the phrase describing the relationship between the length and the width into a </a:t>
            </a:r>
            <a:r>
              <a:rPr lang="en-CA" i="1" dirty="0" smtClean="0"/>
              <a:t>mathematical</a:t>
            </a:r>
            <a:r>
              <a:rPr lang="en-CA" dirty="0" smtClean="0"/>
              <a:t> phrase, also known as an expression 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3329872" y="404664"/>
            <a:ext cx="3741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Explanation </a:t>
            </a:r>
            <a:endParaRPr lang="en-C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1418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The key idea in the problem is that </a:t>
            </a:r>
            <a:r>
              <a:rPr lang="en-CA" u="sng" dirty="0" smtClean="0"/>
              <a:t>the length is three times the width</a:t>
            </a:r>
            <a:r>
              <a:rPr lang="en-CA" dirty="0" smtClean="0"/>
              <a:t>. We can translate each component mathematically as follows: </a:t>
            </a:r>
          </a:p>
          <a:p>
            <a:pPr lvl="1"/>
            <a:endParaRPr lang="en-CA" u="sng" dirty="0"/>
          </a:p>
          <a:p>
            <a:pPr lvl="1"/>
            <a:r>
              <a:rPr lang="en-CA" dirty="0" smtClean="0"/>
              <a:t>The length  -&gt; L</a:t>
            </a:r>
          </a:p>
          <a:p>
            <a:pPr lvl="1"/>
            <a:r>
              <a:rPr lang="en-CA" dirty="0" smtClean="0"/>
              <a:t>Is -&gt; =</a:t>
            </a:r>
          </a:p>
          <a:p>
            <a:pPr lvl="1"/>
            <a:r>
              <a:rPr lang="en-CA" dirty="0" smtClean="0"/>
              <a:t>Three times -&gt; 3 X</a:t>
            </a:r>
          </a:p>
          <a:p>
            <a:pPr lvl="1"/>
            <a:r>
              <a:rPr lang="en-CA" dirty="0" smtClean="0"/>
              <a:t>The width -&gt; W</a:t>
            </a:r>
          </a:p>
          <a:p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pPr lvl="1"/>
            <a:endParaRPr lang="en-CA" dirty="0"/>
          </a:p>
          <a:p>
            <a:pPr marL="457200" lvl="1" indent="0">
              <a:buNone/>
            </a:pP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3329872" y="404664"/>
            <a:ext cx="3741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Explanation </a:t>
            </a:r>
            <a:endParaRPr lang="en-C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6934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So now when we put together this puzzle, we get</a:t>
            </a:r>
          </a:p>
          <a:p>
            <a:pPr lvl="1"/>
            <a:r>
              <a:rPr lang="en-CA" dirty="0" smtClean="0"/>
              <a:t>L = 3 X W, which can also be written as</a:t>
            </a:r>
          </a:p>
          <a:p>
            <a:pPr lvl="1"/>
            <a:r>
              <a:rPr lang="en-CA" dirty="0" smtClean="0"/>
              <a:t>L = 3W </a:t>
            </a:r>
          </a:p>
          <a:p>
            <a:pPr lvl="1"/>
            <a:endParaRPr lang="en-CA" dirty="0"/>
          </a:p>
          <a:p>
            <a:pPr lvl="1"/>
            <a:r>
              <a:rPr lang="en-CA" dirty="0" smtClean="0"/>
              <a:t>We’re Done! 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3329872" y="404664"/>
            <a:ext cx="3741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Explanation </a:t>
            </a:r>
            <a:endParaRPr lang="en-C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51126"/>
            <a:ext cx="3029450" cy="1881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614" y="5074347"/>
            <a:ext cx="2963626" cy="158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923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227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Describing the Relationship Between the Length and Width of a Swimming Pool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UOIT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Describing the Relationship Between the Dimensions of a Swimming Pool</dc:title>
  <dc:creator>EndUser</dc:creator>
  <cp:lastModifiedBy>EndUser</cp:lastModifiedBy>
  <cp:revision>21</cp:revision>
  <dcterms:created xsi:type="dcterms:W3CDTF">2013-09-20T00:14:23Z</dcterms:created>
  <dcterms:modified xsi:type="dcterms:W3CDTF">2013-09-20T14:15:20Z</dcterms:modified>
</cp:coreProperties>
</file>